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4" r:id="rId4"/>
    <p:sldId id="273" r:id="rId5"/>
    <p:sldId id="274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64563-525B-4BD9-9009-ECB7F2365F34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25BC9-8C2D-41FE-AF7A-9B6BD3C97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97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0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0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45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43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08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30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E1AA-D4D6-47C6-8E3E-4347D311E61E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53B47-CC34-4FDE-9AF6-2FF08CED2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06493" y="3105834"/>
            <a:ext cx="7179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Quick Presentation Pointers</a:t>
            </a:r>
            <a:endParaRPr lang="en-US" sz="4800" dirty="0"/>
          </a:p>
        </p:txBody>
      </p:sp>
      <p:sp>
        <p:nvSpPr>
          <p:cNvPr id="2" name="TextBox 1"/>
          <p:cNvSpPr txBox="1"/>
          <p:nvPr/>
        </p:nvSpPr>
        <p:spPr>
          <a:xfrm>
            <a:off x="4720044" y="5691109"/>
            <a:ext cx="2751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Mae </a:t>
            </a:r>
            <a:r>
              <a:rPr lang="en-US" sz="2800" dirty="0" err="1" smtClean="0"/>
              <a:t>Fahnestock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320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0" y="713549"/>
            <a:ext cx="83090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 smtClean="0"/>
              <a:t>    </a:t>
            </a:r>
            <a:r>
              <a:rPr lang="en-US" sz="3600" dirty="0" smtClean="0">
                <a:solidFill>
                  <a:srgbClr val="FF0000"/>
                </a:solidFill>
              </a:rPr>
              <a:t>Presentation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	        Grammar/Vocabulary </a:t>
            </a:r>
          </a:p>
          <a:p>
            <a:endParaRPr lang="en-US" sz="3600" dirty="0" smtClean="0"/>
          </a:p>
          <a:p>
            <a:r>
              <a:rPr lang="en-US" sz="3600" dirty="0" smtClean="0"/>
              <a:t>2.    </a:t>
            </a:r>
            <a:r>
              <a:rPr lang="en-US" sz="3600" dirty="0" smtClean="0">
                <a:solidFill>
                  <a:srgbClr val="0070C0"/>
                </a:solidFill>
              </a:rPr>
              <a:t>PowerPoint</a:t>
            </a:r>
          </a:p>
          <a:p>
            <a:r>
              <a:rPr lang="en-US" sz="3600" dirty="0">
                <a:solidFill>
                  <a:srgbClr val="0070C0"/>
                </a:solidFill>
              </a:rPr>
              <a:t>	</a:t>
            </a:r>
            <a:endParaRPr lang="en-US" sz="3600" dirty="0"/>
          </a:p>
          <a:p>
            <a:r>
              <a:rPr lang="en-US" sz="3600" dirty="0" smtClean="0"/>
              <a:t>3.    </a:t>
            </a:r>
            <a:r>
              <a:rPr lang="en-US" sz="3600" dirty="0" smtClean="0">
                <a:solidFill>
                  <a:srgbClr val="7030A0"/>
                </a:solidFill>
              </a:rPr>
              <a:t>Rhetorical Questions for Yourself 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5659025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smtClean="0"/>
              <a:t>* I have watched many of your practice presentations and came up with these points as you presented to the class. </a:t>
            </a:r>
            <a:endParaRPr lang="en-US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30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65004" y="112028"/>
            <a:ext cx="306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Presentation 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64108"/>
            <a:ext cx="1016135" cy="101613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606357" y="1471679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presentation should be a conversation, not something you want to memorize: if you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 it,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you can talk about it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6357" y="2531652"/>
            <a:ext cx="6096000" cy="10840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Notice the speed of how you present.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Watch Ted Talks, notice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times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how they present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It’s 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 minutes, it will fly by quickly!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6357" y="4148014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 be afraid to refer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your PowerPoint with your hands; don’t be afraid to walk across the smartboard to point to your picture – try not to reach across the smartboard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714" y="1289408"/>
            <a:ext cx="4388587" cy="33128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TextBox 13"/>
          <p:cNvSpPr txBox="1"/>
          <p:nvPr/>
        </p:nvSpPr>
        <p:spPr>
          <a:xfrm>
            <a:off x="8095034" y="4602277"/>
            <a:ext cx="2704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</a:t>
            </a:r>
            <a:r>
              <a:rPr lang="en-US" sz="1600" dirty="0" err="1" smtClean="0"/>
              <a:t>Rooth</a:t>
            </a:r>
            <a:r>
              <a:rPr lang="en-US" sz="1600" dirty="0" smtClean="0"/>
              <a:t>, 2012)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353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65004" y="112028"/>
            <a:ext cx="30619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Presentation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6902" y="1262125"/>
            <a:ext cx="6096000" cy="6704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who solely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rely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your flashcards, think about how it feels to be able to talk about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topic you know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902" y="2203750"/>
            <a:ext cx="6096000" cy="16621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those who try to memorize or present without using flashcards, think about your posture.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ow you are getting the audience full attention?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	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hink about yourself and audience because you know	 your topic well</a:t>
            </a:r>
            <a:endParaRPr lang="en-US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902" y="4137057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Never assume that whoever is watching will know what something is: acronyms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43089" y="2118744"/>
            <a:ext cx="2626468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It isn’t bad to use flashcards, just DON’T fully rely on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27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3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97817" y="112028"/>
            <a:ext cx="479637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Grammar/Vocabulary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67446" y="1306310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 grammar rule: my group and I – NOT “me and my group”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446" y="2995675"/>
            <a:ext cx="5972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not to constantly say “um” or “like” or “err” - they know you’re nervous but if you know your presentation well, you will naturally minimize these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vocalized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pauses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446" y="4339268"/>
            <a:ext cx="4980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words other than “because” and “and” – find synonyms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7675" y="2153942"/>
            <a:ext cx="4343164" cy="21853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567446" y="2249655"/>
            <a:ext cx="498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Freshen up on your grammar rules! Please!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38162" y="4384129"/>
            <a:ext cx="20330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</a:t>
            </a:r>
            <a:r>
              <a:rPr lang="en-US" sz="1600" dirty="0" err="1"/>
              <a:t>E</a:t>
            </a:r>
            <a:r>
              <a:rPr lang="en-US" sz="1600" dirty="0" err="1" smtClean="0"/>
              <a:t>ndurite</a:t>
            </a:r>
            <a:r>
              <a:rPr lang="en-US" sz="1600" dirty="0" smtClean="0"/>
              <a:t>, 2017)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65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04460" y="82844"/>
            <a:ext cx="25830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PowerPoint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6357" y="1471679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**A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should be a conversation, not something you want to memorize: if you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 it,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then you can talk about it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6357" y="2657752"/>
            <a:ext cx="6096000" cy="6704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PowerPoints HELP enhance your presentation; it is not there for you to read off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6357" y="3532842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Presentations should be personal and passionate; it is a topic of YOUR choice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2914" y="1321644"/>
            <a:ext cx="5060978" cy="3558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Rectangle 10"/>
          <p:cNvSpPr/>
          <p:nvPr/>
        </p:nvSpPr>
        <p:spPr>
          <a:xfrm>
            <a:off x="8638610" y="4993121"/>
            <a:ext cx="15295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0" i="0" dirty="0" smtClean="0">
                <a:effectLst/>
                <a:latin typeface="Gotham SSm A"/>
              </a:rPr>
              <a:t>(Nelson, 2009)</a:t>
            </a:r>
            <a:endParaRPr lang="en-US" sz="1600" b="0" i="0" dirty="0">
              <a:effectLst/>
              <a:latin typeface="Gotham SSm A"/>
            </a:endParaRPr>
          </a:p>
        </p:txBody>
      </p:sp>
    </p:spTree>
    <p:extLst>
      <p:ext uri="{BB962C8B-B14F-4D97-AF65-F5344CB8AC3E}">
        <p14:creationId xmlns:p14="http://schemas.microsoft.com/office/powerpoint/2010/main" val="4208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04460" y="82844"/>
            <a:ext cx="25830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PowerPoint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5813" y="1364676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Don’t be afraid to repeat a slide. Repeating helps your audience remember your point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5813" y="2461912"/>
            <a:ext cx="619913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someone point out what your reasons and solutions are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5813" y="3352162"/>
            <a:ext cx="4282006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Validation: not too long, get to the point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1813" y="1147657"/>
            <a:ext cx="5174963" cy="3885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8200341" y="5134425"/>
            <a:ext cx="2217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(Chaudhary, 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2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04460" y="82844"/>
            <a:ext cx="25830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70C0"/>
                </a:solidFill>
              </a:rPr>
              <a:t>PowerPoint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5072" y="1289212"/>
            <a:ext cx="6096000" cy="96680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Restate your reasons and solutions so the audience can easily identify your reasons and solutions – after an example, quickly tie it back to your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reason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9495" y="249141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Source (citations) are too small – think about how it would be able to pick up on video</a:t>
            </a:r>
          </a:p>
        </p:txBody>
      </p:sp>
      <p:sp>
        <p:nvSpPr>
          <p:cNvPr id="8" name="Rectangle 7"/>
          <p:cNvSpPr/>
          <p:nvPr/>
        </p:nvSpPr>
        <p:spPr>
          <a:xfrm>
            <a:off x="248056" y="3510219"/>
            <a:ext cx="6096000" cy="6651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Explaining </a:t>
            </a:r>
            <a:r>
              <a:rPr lang="en-US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does not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mean stating what is displayed on the slides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11" y="4371676"/>
            <a:ext cx="1658567" cy="16585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152" y="4506242"/>
            <a:ext cx="1399217" cy="139921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187" r="9822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723" y="4750117"/>
            <a:ext cx="2025784" cy="90168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92400" y="6122233"/>
            <a:ext cx="1937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What’s the problem?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3851723" y="6122233"/>
            <a:ext cx="19069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What’s </a:t>
            </a:r>
            <a:r>
              <a:rPr lang="en-US" sz="1600" dirty="0" smtClean="0"/>
              <a:t>the solution?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7168261" y="6119947"/>
            <a:ext cx="17071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What’s the result?</a:t>
            </a:r>
            <a:endParaRPr lang="en-US" sz="1600" dirty="0"/>
          </a:p>
        </p:txBody>
      </p:sp>
      <p:sp>
        <p:nvSpPr>
          <p:cNvPr id="17" name="Right Arrow 16"/>
          <p:cNvSpPr/>
          <p:nvPr/>
        </p:nvSpPr>
        <p:spPr>
          <a:xfrm>
            <a:off x="6156941" y="5187826"/>
            <a:ext cx="1230598" cy="372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464101" y="5200959"/>
            <a:ext cx="1230598" cy="372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37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547753" y="160667"/>
            <a:ext cx="70964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7030A0"/>
                </a:solidFill>
              </a:rPr>
              <a:t>Rhetorical Questions for Yourself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88000" l="1800" r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428" y="5444652"/>
            <a:ext cx="1016135" cy="101613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80951" y="2494223"/>
            <a:ext cx="6096000" cy="5837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did I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well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38197" y="4146592"/>
            <a:ext cx="4315605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How could I do better?</a:t>
            </a:r>
            <a:endParaRPr lang="en-US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471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Gotham SSm 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FAHNESTOCK MAE ANN CUERDA VERANO</dc:creator>
  <cp:lastModifiedBy>FAHNESTOCK MAE ANN CUERDA VERANO</cp:lastModifiedBy>
  <cp:revision>13</cp:revision>
  <dcterms:created xsi:type="dcterms:W3CDTF">2017-05-05T11:47:21Z</dcterms:created>
  <dcterms:modified xsi:type="dcterms:W3CDTF">2017-05-05T13:20:18Z</dcterms:modified>
</cp:coreProperties>
</file>